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AEE66-61DD-5D36-B107-3BFF77F0C113}" v="1275" dt="2025-02-15T10:32:15.001"/>
    <p1510:client id="{64D0FCB7-5CFD-E86D-906B-29AD8AD12118}" v="816" dt="2025-02-16T18:09:30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44B5-A94B-4E28-8334-BD8B16D59027}" type="datetimeFigureOut">
              <a:t>2/24/2025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5F44-F48C-43F1-8836-AC79286F633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0DFAF-5D51-4DB7-BD53-548DD7BC0E0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1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 lago y una montaña de arena&#10;&#10;El contenido generado por inteligencia artificial puede ser incorrecto.">
            <a:extLst>
              <a:ext uri="{FF2B5EF4-FFF2-40B4-BE49-F238E27FC236}">
                <a16:creationId xmlns:a16="http://schemas.microsoft.com/office/drawing/2014/main" id="{AEDD83DD-CA08-4B9A-CF7F-93CDAF46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 t="7761" b="7761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F66AE3-C1D2-A70E-575E-F425A72638CF}"/>
              </a:ext>
            </a:extLst>
          </p:cNvPr>
          <p:cNvSpPr txBox="1"/>
          <p:nvPr/>
        </p:nvSpPr>
        <p:spPr>
          <a:xfrm>
            <a:off x="1246311" y="1194896"/>
            <a:ext cx="9715500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MARBELLA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MEDITERRANEAN BLISS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0E7EA1-A22E-A038-31BD-B0B1654FF0BF}"/>
              </a:ext>
            </a:extLst>
          </p:cNvPr>
          <p:cNvSpPr txBox="1"/>
          <p:nvPr/>
        </p:nvSpPr>
        <p:spPr>
          <a:xfrm>
            <a:off x="1527048" y="4599432"/>
            <a:ext cx="9144000" cy="1227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</a:rPr>
              <a:t>3 NIGHTS INCENTIVE PROGRAM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tabla, comida, pastel, foto&#10;&#10;El contenido generado por inteligencia artificial puede ser incorrecto.">
            <a:extLst>
              <a:ext uri="{FF2B5EF4-FFF2-40B4-BE49-F238E27FC236}">
                <a16:creationId xmlns:a16="http://schemas.microsoft.com/office/drawing/2014/main" id="{A3A073BF-085F-BE0B-E4AE-6C21E961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63" r="1406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Imagen 5" descr="Una recámara con una cama grande&#10;&#10;El contenido generado por inteligencia artificial puede ser incorrecto.">
            <a:extLst>
              <a:ext uri="{FF2B5EF4-FFF2-40B4-BE49-F238E27FC236}">
                <a16:creationId xmlns:a16="http://schemas.microsoft.com/office/drawing/2014/main" id="{D8330351-7F23-1418-AFCB-0C2D1856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91" r="1059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 descr="Un barco en el agua&#10;&#10;El contenido generado por inteligencia artificial puede ser incorrecto.">
            <a:extLst>
              <a:ext uri="{FF2B5EF4-FFF2-40B4-BE49-F238E27FC236}">
                <a16:creationId xmlns:a16="http://schemas.microsoft.com/office/drawing/2014/main" id="{3D356564-8E39-BE8B-D101-57C1E08FCF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785" b="25785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949AC-3747-C362-F0F4-3A8252F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7" y="709613"/>
            <a:ext cx="6232025" cy="1397000"/>
          </a:xfrm>
        </p:spPr>
        <p:txBody>
          <a:bodyPr>
            <a:normAutofit/>
          </a:bodyPr>
          <a:lstStyle/>
          <a:p>
            <a:r>
              <a:rPr lang="es-ES" sz="3400" dirty="0"/>
              <a:t>DAY 1: </a:t>
            </a:r>
            <a:r>
              <a:rPr lang="es-ES" sz="3400" dirty="0" err="1"/>
              <a:t>Welcome</a:t>
            </a:r>
            <a:r>
              <a:rPr lang="es-ES" sz="3400" dirty="0"/>
              <a:t> </a:t>
            </a:r>
            <a:r>
              <a:rPr lang="es-ES" sz="3400" dirty="0" err="1"/>
              <a:t>to</a:t>
            </a:r>
            <a:r>
              <a:rPr lang="es-ES" sz="3400" dirty="0"/>
              <a:t> Marbella!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5E569-EFAD-D9F7-77A6-9613E173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dirty="0" err="1">
                <a:latin typeface="+mj-lt"/>
                <a:ea typeface="+mj-ea"/>
                <a:cs typeface="+mj-cs"/>
              </a:rPr>
              <a:t>Arrival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Arrival</a:t>
            </a:r>
            <a:r>
              <a:rPr lang="es-ES" sz="1400" dirty="0">
                <a:latin typeface="+mj-lt"/>
                <a:ea typeface="+mj-ea"/>
                <a:cs typeface="+mj-cs"/>
              </a:rPr>
              <a:t> at </a:t>
            </a:r>
            <a:r>
              <a:rPr lang="es-ES" sz="1400" dirty="0" err="1">
                <a:latin typeface="+mj-lt"/>
                <a:ea typeface="+mj-ea"/>
                <a:cs typeface="+mj-cs"/>
              </a:rPr>
              <a:t>Malaga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airport</a:t>
            </a:r>
            <a:r>
              <a:rPr lang="es-ES" sz="1400" dirty="0">
                <a:latin typeface="+mj-lt"/>
                <a:ea typeface="+mj-ea"/>
                <a:cs typeface="+mj-cs"/>
              </a:rPr>
              <a:t> &amp; transfer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your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Luxury</a:t>
            </a:r>
            <a:r>
              <a:rPr lang="es-ES" sz="1400" dirty="0">
                <a:latin typeface="+mj-lt"/>
                <a:ea typeface="+mj-ea"/>
                <a:cs typeface="+mj-cs"/>
              </a:rPr>
              <a:t> hotel in Marbella. </a:t>
            </a:r>
            <a:r>
              <a:rPr lang="es-ES" sz="1400" dirty="0" err="1">
                <a:latin typeface="+mj-lt"/>
                <a:ea typeface="+mj-ea"/>
                <a:cs typeface="+mj-cs"/>
              </a:rPr>
              <a:t>Check</a:t>
            </a:r>
            <a:r>
              <a:rPr lang="es-ES" sz="1400" dirty="0">
                <a:latin typeface="+mj-lt"/>
                <a:ea typeface="+mj-ea"/>
                <a:cs typeface="+mj-cs"/>
              </a:rPr>
              <a:t> in &amp; free time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relax and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enjoy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hotel's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facilities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unwind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from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trip</a:t>
            </a:r>
          </a:p>
          <a:p>
            <a:r>
              <a:rPr lang="es-ES" sz="1400" dirty="0" err="1">
                <a:latin typeface="+mj-lt"/>
                <a:ea typeface="+mj-ea"/>
                <a:cs typeface="+mj-cs"/>
              </a:rPr>
              <a:t>Early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evening</a:t>
            </a:r>
            <a:r>
              <a:rPr lang="es-ES" sz="1400" dirty="0">
                <a:latin typeface="+mj-lt"/>
                <a:ea typeface="+mj-ea"/>
                <a:cs typeface="+mj-cs"/>
              </a:rPr>
              <a:t>, pick up at </a:t>
            </a:r>
            <a:r>
              <a:rPr lang="es-ES" sz="1400" dirty="0" err="1">
                <a:latin typeface="+mj-lt"/>
                <a:ea typeface="+mj-ea"/>
                <a:cs typeface="+mj-cs"/>
              </a:rPr>
              <a:t>your</a:t>
            </a:r>
            <a:r>
              <a:rPr lang="es-ES" sz="1400" dirty="0">
                <a:latin typeface="+mj-lt"/>
                <a:ea typeface="+mj-ea"/>
                <a:cs typeface="+mj-cs"/>
              </a:rPr>
              <a:t> hotel &amp; short transfer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Puerto </a:t>
            </a:r>
            <a:r>
              <a:rPr lang="es-ES" sz="1400" dirty="0" err="1">
                <a:latin typeface="+mj-lt"/>
                <a:ea typeface="+mj-ea"/>
                <a:cs typeface="+mj-cs"/>
              </a:rPr>
              <a:t>Banus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embark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on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private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catamaran</a:t>
            </a:r>
            <a:r>
              <a:rPr lang="es-ES" sz="1400" dirty="0">
                <a:latin typeface="+mj-lt"/>
                <a:ea typeface="+mj-ea"/>
                <a:cs typeface="+mj-cs"/>
              </a:rPr>
              <a:t> and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enjoy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sunset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from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sea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while</a:t>
            </a:r>
            <a:r>
              <a:rPr lang="es-ES" sz="1400" dirty="0">
                <a:latin typeface="+mj-lt"/>
                <a:ea typeface="+mj-ea"/>
                <a:cs typeface="+mj-cs"/>
              </a:rPr>
              <a:t>  </a:t>
            </a:r>
            <a:r>
              <a:rPr lang="es-ES" sz="1400" dirty="0" err="1">
                <a:latin typeface="+mj-lt"/>
                <a:ea typeface="+mj-ea"/>
                <a:cs typeface="+mj-cs"/>
              </a:rPr>
              <a:t>sipping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glass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of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wine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dirty="0" err="1">
                <a:latin typeface="+mj-lt"/>
                <a:ea typeface="+mj-ea"/>
                <a:cs typeface="+mj-cs"/>
              </a:rPr>
              <a:t>beer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or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soft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drink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from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 open bar.   After a stop in </a:t>
            </a:r>
            <a:r>
              <a:rPr lang="es-ES" sz="1400" dirty="0" err="1">
                <a:latin typeface="+mj-lt"/>
                <a:ea typeface="+mj-ea"/>
                <a:cs typeface="+mj-cs"/>
              </a:rPr>
              <a:t>high</a:t>
            </a:r>
            <a:r>
              <a:rPr lang="es-ES" sz="1400" dirty="0">
                <a:latin typeface="+mj-lt"/>
                <a:ea typeface="+mj-ea"/>
                <a:cs typeface="+mj-cs"/>
              </a:rPr>
              <a:t> sea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for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bath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or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aquatic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activities</a:t>
            </a:r>
            <a:r>
              <a:rPr lang="es-ES" sz="1400" dirty="0">
                <a:latin typeface="+mj-lt"/>
                <a:ea typeface="+mj-ea"/>
                <a:cs typeface="+mj-cs"/>
              </a:rPr>
              <a:t> , a  light tapas </a:t>
            </a:r>
            <a:r>
              <a:rPr lang="es-ES" sz="1400" dirty="0" err="1">
                <a:latin typeface="+mj-lt"/>
                <a:ea typeface="+mj-ea"/>
                <a:cs typeface="+mj-cs"/>
              </a:rPr>
              <a:t>dinner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 be </a:t>
            </a:r>
            <a:r>
              <a:rPr lang="es-ES" sz="1400" dirty="0" err="1">
                <a:latin typeface="+mj-lt"/>
                <a:ea typeface="+mj-ea"/>
                <a:cs typeface="+mj-cs"/>
              </a:rPr>
              <a:t>served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on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board</a:t>
            </a:r>
            <a:r>
              <a:rPr lang="es-ES" sz="1400" dirty="0">
                <a:latin typeface="+mj-lt"/>
                <a:ea typeface="+mj-ea"/>
                <a:cs typeface="+mj-cs"/>
              </a:rPr>
              <a:t>. </a:t>
            </a:r>
          </a:p>
          <a:p>
            <a:r>
              <a:rPr lang="es-ES" sz="1400" dirty="0">
                <a:latin typeface="+mj-lt"/>
                <a:ea typeface="+mj-ea"/>
                <a:cs typeface="+mj-cs"/>
              </a:rPr>
              <a:t>Transfer back </a:t>
            </a:r>
            <a:r>
              <a:rPr lang="es-ES" sz="1400" dirty="0" err="1">
                <a:latin typeface="+mj-lt"/>
                <a:ea typeface="+mj-ea"/>
                <a:cs typeface="+mj-cs"/>
              </a:rPr>
              <a:t>from</a:t>
            </a:r>
            <a:r>
              <a:rPr lang="es-ES" sz="1400" dirty="0">
                <a:latin typeface="+mj-lt"/>
                <a:ea typeface="+mj-ea"/>
                <a:cs typeface="+mj-cs"/>
              </a:rPr>
              <a:t> Puerto </a:t>
            </a:r>
            <a:r>
              <a:rPr lang="es-ES" sz="1400" dirty="0" err="1">
                <a:latin typeface="+mj-lt"/>
                <a:ea typeface="+mj-ea"/>
                <a:cs typeface="+mj-cs"/>
              </a:rPr>
              <a:t>Banus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your</a:t>
            </a:r>
            <a:r>
              <a:rPr lang="es-ES" sz="1400" dirty="0">
                <a:latin typeface="+mj-lt"/>
                <a:ea typeface="+mj-ea"/>
                <a:cs typeface="+mj-cs"/>
              </a:rPr>
              <a:t> hotel.</a:t>
            </a:r>
            <a:endParaRPr lang="es-ES" sz="1400" dirty="0">
              <a:latin typeface="Aptos Display"/>
              <a:ea typeface="+mj-ea"/>
              <a:cs typeface="+mj-cs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CB39D4A-E8ED-CBBF-D5F7-4DF01EAFBC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A81C0-14EB-EC54-E360-82D9E380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CC9786-FA04-FEBA-C63F-9B9EB71A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16" r="19716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 descr="Una tienda en una calle&#10;&#10;El contenido generado por inteligencia artificial puede ser incorrecto.">
            <a:extLst>
              <a:ext uri="{FF2B5EF4-FFF2-40B4-BE49-F238E27FC236}">
                <a16:creationId xmlns:a16="http://schemas.microsoft.com/office/drawing/2014/main" id="{3D7D9A3D-BD9B-DC37-62B8-CD10F5FB4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80" r="13680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17CDD9-AAFC-2D35-5FBC-779A98E4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747" b="13747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C7E199-23FA-FEDA-E865-724114AE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4" y="721519"/>
            <a:ext cx="5648618" cy="1385094"/>
          </a:xfrm>
        </p:spPr>
        <p:txBody>
          <a:bodyPr>
            <a:normAutofit/>
          </a:bodyPr>
          <a:lstStyle/>
          <a:p>
            <a:r>
              <a:rPr lang="es-ES" sz="3400" dirty="0"/>
              <a:t>DAY 2: </a:t>
            </a:r>
            <a:r>
              <a:rPr lang="es-ES" sz="3400" dirty="0" err="1"/>
              <a:t>The</a:t>
            </a:r>
            <a:r>
              <a:rPr lang="es-ES" sz="3400" dirty="0"/>
              <a:t> </a:t>
            </a:r>
            <a:r>
              <a:rPr lang="es-ES" sz="3400" dirty="0" err="1"/>
              <a:t>Mediterranean</a:t>
            </a:r>
            <a:r>
              <a:rPr lang="es-ES" sz="3400" dirty="0"/>
              <a:t> </a:t>
            </a:r>
            <a:r>
              <a:rPr lang="es-ES" sz="3400" dirty="0" err="1"/>
              <a:t>way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BC0F4-0417-F5B0-50E3-1359CF0E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74518"/>
            <a:ext cx="4964091" cy="38755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ES" sz="1400" dirty="0" err="1">
                <a:ea typeface="+mn-lt"/>
                <a:cs typeface="+mn-lt"/>
              </a:rPr>
              <a:t>Our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day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start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private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guided</a:t>
            </a:r>
            <a:r>
              <a:rPr lang="es-ES" sz="1400" dirty="0">
                <a:ea typeface="+mn-lt"/>
                <a:cs typeface="+mn-lt"/>
              </a:rPr>
              <a:t> tour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Marbella  </a:t>
            </a:r>
            <a:r>
              <a:rPr lang="es-ES" sz="1400" dirty="0" err="1">
                <a:ea typeface="+mn-lt"/>
                <a:cs typeface="+mn-lt"/>
              </a:rPr>
              <a:t>Our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expert</a:t>
            </a:r>
            <a:r>
              <a:rPr lang="es-ES" sz="1400" dirty="0">
                <a:ea typeface="+mn-lt"/>
                <a:cs typeface="+mn-lt"/>
              </a:rPr>
              <a:t> guides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 </a:t>
            </a:r>
            <a:r>
              <a:rPr lang="es-ES" sz="1400" dirty="0" err="1">
                <a:ea typeface="+mn-lt"/>
                <a:cs typeface="+mn-lt"/>
              </a:rPr>
              <a:t>walk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us</a:t>
            </a:r>
            <a:r>
              <a:rPr lang="es-ES" sz="1400" dirty="0">
                <a:ea typeface="+mn-lt"/>
                <a:cs typeface="+mn-lt"/>
              </a:rPr>
              <a:t>  </a:t>
            </a:r>
            <a:r>
              <a:rPr lang="es-ES" sz="1400" dirty="0" err="1">
                <a:ea typeface="+mn-lt"/>
                <a:cs typeface="+mn-lt"/>
              </a:rPr>
              <a:t>through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charming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>
                <a:ea typeface="+mn-lt"/>
                <a:cs typeface="+mn-lt"/>
              </a:rPr>
              <a:t>Old Town 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where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narrow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cobbled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streets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wind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past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whitewashed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houses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adorned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with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colorful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bougainvillea</a:t>
            </a:r>
            <a:r>
              <a:rPr lang="es-ES" sz="1400" dirty="0">
                <a:ea typeface="+mn-lt"/>
                <a:cs typeface="+mn-lt"/>
              </a:rPr>
              <a:t>. </a:t>
            </a:r>
            <a:r>
              <a:rPr lang="es-ES" sz="1400" dirty="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discover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hidden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squares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like</a:t>
            </a:r>
            <a:r>
              <a:rPr lang="es-ES" sz="1400" b="1" dirty="0">
                <a:ea typeface="+mn-lt"/>
                <a:cs typeface="+mn-lt"/>
              </a:rPr>
              <a:t> Plaza de los Naranjos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lined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lively</a:t>
            </a:r>
            <a:r>
              <a:rPr lang="es-ES" sz="1400" dirty="0">
                <a:ea typeface="+mn-lt"/>
                <a:cs typeface="+mn-lt"/>
              </a:rPr>
              <a:t> cafés and </a:t>
            </a:r>
            <a:r>
              <a:rPr lang="es-ES" sz="1400" dirty="0" err="1">
                <a:ea typeface="+mn-lt"/>
                <a:cs typeface="+mn-lt"/>
              </a:rPr>
              <a:t>historical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landmarks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including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>
                <a:ea typeface="+mn-lt"/>
                <a:cs typeface="+mn-lt"/>
              </a:rPr>
              <a:t>16th-century Town Hall</a:t>
            </a:r>
            <a:r>
              <a:rPr lang="es-ES" sz="1400" dirty="0">
                <a:ea typeface="+mn-lt"/>
                <a:cs typeface="+mn-lt"/>
              </a:rPr>
              <a:t>. </a:t>
            </a:r>
            <a:r>
              <a:rPr lang="es-ES" sz="1400" dirty="0" err="1">
                <a:ea typeface="+mn-lt"/>
                <a:cs typeface="+mn-lt"/>
              </a:rPr>
              <a:t>Along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way</a:t>
            </a:r>
            <a:r>
              <a:rPr lang="es-ES" sz="1400" dirty="0">
                <a:ea typeface="+mn-lt"/>
                <a:cs typeface="+mn-lt"/>
              </a:rPr>
              <a:t>, </a:t>
            </a:r>
            <a:r>
              <a:rPr lang="es-ES" sz="1400" dirty="0" err="1">
                <a:ea typeface="+mn-lt"/>
                <a:cs typeface="+mn-lt"/>
              </a:rPr>
              <a:t>our</a:t>
            </a:r>
            <a:r>
              <a:rPr lang="es-ES" sz="1400" dirty="0">
                <a:ea typeface="+mn-lt"/>
                <a:cs typeface="+mn-lt"/>
              </a:rPr>
              <a:t> guides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share </a:t>
            </a:r>
            <a:r>
              <a:rPr lang="es-ES" sz="1400" dirty="0" err="1">
                <a:ea typeface="+mn-lt"/>
                <a:cs typeface="+mn-lt"/>
              </a:rPr>
              <a:t>fascinating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stories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Andalusian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history</a:t>
            </a:r>
            <a:r>
              <a:rPr lang="es-ES" sz="1400" b="1" dirty="0">
                <a:ea typeface="+mn-lt"/>
                <a:cs typeface="+mn-lt"/>
              </a:rPr>
              <a:t>, </a:t>
            </a:r>
            <a:r>
              <a:rPr lang="es-ES" sz="1400" b="1" dirty="0" err="1">
                <a:ea typeface="+mn-lt"/>
                <a:cs typeface="+mn-lt"/>
              </a:rPr>
              <a:t>Moorish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influences</a:t>
            </a:r>
            <a:r>
              <a:rPr lang="es-ES" sz="1400" b="1" dirty="0">
                <a:ea typeface="+mn-lt"/>
                <a:cs typeface="+mn-lt"/>
              </a:rPr>
              <a:t>, and </a:t>
            </a:r>
            <a:r>
              <a:rPr lang="es-ES" sz="1400" b="1" dirty="0" err="1">
                <a:ea typeface="+mn-lt"/>
                <a:cs typeface="+mn-lt"/>
              </a:rPr>
              <a:t>Marbella’s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transformation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from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small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fishing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village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glamorous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Mediterranean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destination</a:t>
            </a:r>
            <a:endParaRPr lang="es-ES" sz="1400" dirty="0">
              <a:ea typeface="+mn-lt"/>
              <a:cs typeface="+mn-lt"/>
            </a:endParaRPr>
          </a:p>
          <a:p>
            <a:r>
              <a:rPr lang="es-ES" sz="1400" dirty="0">
                <a:latin typeface="Aptos"/>
                <a:ea typeface="+mn-lt"/>
                <a:cs typeface="+mn-lt"/>
              </a:rPr>
              <a:t>After </a:t>
            </a:r>
            <a:r>
              <a:rPr lang="es-ES" sz="1400" dirty="0" err="1">
                <a:latin typeface="Aptos"/>
                <a:ea typeface="+mn-lt"/>
                <a:cs typeface="+mn-lt"/>
              </a:rPr>
              <a:t>this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historic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inmersion</a:t>
            </a:r>
            <a:r>
              <a:rPr lang="es-ES" sz="1400" dirty="0">
                <a:latin typeface="Aptos"/>
                <a:ea typeface="+mn-lt"/>
                <a:cs typeface="+mn-lt"/>
              </a:rPr>
              <a:t>, </a:t>
            </a:r>
            <a:r>
              <a:rPr lang="es-ES" sz="1400" dirty="0" err="1">
                <a:latin typeface="Aptos"/>
                <a:ea typeface="+mn-lt"/>
                <a:cs typeface="+mn-lt"/>
              </a:rPr>
              <a:t>it's</a:t>
            </a:r>
            <a:r>
              <a:rPr lang="es-ES" sz="1400" dirty="0">
                <a:latin typeface="Aptos"/>
                <a:ea typeface="+mn-lt"/>
                <a:cs typeface="+mn-lt"/>
              </a:rPr>
              <a:t> time </a:t>
            </a:r>
            <a:r>
              <a:rPr lang="es-ES" sz="1400" dirty="0" err="1">
                <a:latin typeface="Aptos"/>
                <a:ea typeface="+mn-lt"/>
                <a:cs typeface="+mn-lt"/>
              </a:rPr>
              <a:t>to</a:t>
            </a:r>
            <a:r>
              <a:rPr lang="es-ES" sz="1400" dirty="0">
                <a:latin typeface="Aptos"/>
                <a:ea typeface="+mn-lt"/>
                <a:cs typeface="+mn-lt"/>
              </a:rPr>
              <a:t> tase a bit </a:t>
            </a:r>
            <a:r>
              <a:rPr lang="es-ES" sz="1400" dirty="0" err="1">
                <a:latin typeface="Aptos"/>
                <a:ea typeface="+mn-lt"/>
                <a:cs typeface="+mn-lt"/>
              </a:rPr>
              <a:t>of</a:t>
            </a:r>
            <a:r>
              <a:rPr lang="es-ES" sz="1400" dirty="0">
                <a:latin typeface="Aptos"/>
                <a:ea typeface="+mn-lt"/>
                <a:cs typeface="+mn-lt"/>
              </a:rPr>
              <a:t> glamour! </a:t>
            </a:r>
            <a:r>
              <a:rPr lang="es-ES" sz="1400" dirty="0" err="1">
                <a:latin typeface="Aptos"/>
                <a:ea typeface="+mn-lt"/>
                <a:cs typeface="+mn-lt"/>
              </a:rPr>
              <a:t>We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will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take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you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to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one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of</a:t>
            </a:r>
            <a:r>
              <a:rPr lang="es-ES" sz="1400" dirty="0">
                <a:latin typeface="Aptos"/>
                <a:ea typeface="+mn-lt"/>
                <a:cs typeface="+mn-lt"/>
              </a:rPr>
              <a:t> Marbella </a:t>
            </a:r>
            <a:r>
              <a:rPr lang="es-ES" sz="1400" dirty="0" err="1">
                <a:latin typeface="Aptos"/>
                <a:ea typeface="+mn-lt"/>
                <a:cs typeface="+mn-lt"/>
              </a:rPr>
              <a:t>most</a:t>
            </a:r>
            <a:r>
              <a:rPr lang="es-ES" sz="1400" dirty="0">
                <a:latin typeface="Aptos"/>
                <a:ea typeface="+mn-lt"/>
                <a:cs typeface="+mn-lt"/>
              </a:rPr>
              <a:t> exclusive </a:t>
            </a:r>
            <a:r>
              <a:rPr lang="es-ES" sz="1400" dirty="0" err="1">
                <a:latin typeface="Aptos"/>
                <a:ea typeface="+mn-lt"/>
                <a:cs typeface="+mn-lt"/>
              </a:rPr>
              <a:t>beach</a:t>
            </a:r>
            <a:r>
              <a:rPr lang="es-ES" sz="1400" dirty="0">
                <a:latin typeface="Aptos"/>
                <a:ea typeface="+mn-lt"/>
                <a:cs typeface="+mn-lt"/>
              </a:rPr>
              <a:t> club, </a:t>
            </a:r>
            <a:r>
              <a:rPr lang="es-ES" sz="1400" dirty="0" err="1">
                <a:latin typeface="Aptos"/>
                <a:ea typeface="+mn-lt"/>
                <a:cs typeface="+mn-lt"/>
              </a:rPr>
              <a:t>where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to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enjoy</a:t>
            </a:r>
            <a:r>
              <a:rPr lang="es-ES" sz="1400" dirty="0">
                <a:latin typeface="Aptos"/>
                <a:ea typeface="+mn-lt"/>
                <a:cs typeface="+mn-lt"/>
              </a:rPr>
              <a:t> in </a:t>
            </a:r>
            <a:r>
              <a:rPr lang="es-ES" sz="1400" dirty="0" err="1">
                <a:latin typeface="Aptos"/>
                <a:ea typeface="+mn-lt"/>
                <a:cs typeface="+mn-lt"/>
              </a:rPr>
              <a:t>style</a:t>
            </a:r>
            <a:r>
              <a:rPr lang="es-ES" sz="1400" dirty="0">
                <a:latin typeface="Aptos"/>
                <a:ea typeface="+mn-lt"/>
                <a:cs typeface="+mn-lt"/>
              </a:rPr>
              <a:t>  </a:t>
            </a:r>
            <a:r>
              <a:rPr lang="es-ES" sz="1400" dirty="0" err="1">
                <a:latin typeface="Aptos"/>
                <a:ea typeface="+mn-lt"/>
                <a:cs typeface="+mn-lt"/>
              </a:rPr>
              <a:t>everything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the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Mediterranean</a:t>
            </a:r>
            <a:r>
              <a:rPr lang="es-ES" sz="1400" dirty="0">
                <a:latin typeface="Aptos"/>
                <a:ea typeface="+mn-lt"/>
                <a:cs typeface="+mn-lt"/>
              </a:rPr>
              <a:t> has </a:t>
            </a:r>
            <a:r>
              <a:rPr lang="es-ES" sz="1400" dirty="0" err="1">
                <a:latin typeface="Aptos"/>
                <a:ea typeface="+mn-lt"/>
                <a:cs typeface="+mn-lt"/>
              </a:rPr>
              <a:t>to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offer</a:t>
            </a:r>
            <a:r>
              <a:rPr lang="es-ES" sz="1400" dirty="0">
                <a:latin typeface="Aptos"/>
                <a:ea typeface="+mn-lt"/>
                <a:cs typeface="+mn-lt"/>
              </a:rPr>
              <a:t>: </a:t>
            </a:r>
            <a:r>
              <a:rPr lang="es-ES" sz="1400" dirty="0" err="1">
                <a:latin typeface="Aptos"/>
                <a:ea typeface="+mn-lt"/>
                <a:cs typeface="+mn-lt"/>
              </a:rPr>
              <a:t>beach</a:t>
            </a:r>
            <a:r>
              <a:rPr lang="es-ES" sz="1400" dirty="0">
                <a:latin typeface="Aptos"/>
                <a:ea typeface="+mn-lt"/>
                <a:cs typeface="+mn-lt"/>
              </a:rPr>
              <a:t>, </a:t>
            </a:r>
            <a:r>
              <a:rPr lang="es-ES" sz="1400" dirty="0" err="1">
                <a:latin typeface="Aptos"/>
                <a:ea typeface="+mn-lt"/>
                <a:cs typeface="+mn-lt"/>
              </a:rPr>
              <a:t>luxury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swiming</a:t>
            </a:r>
            <a:r>
              <a:rPr lang="es-ES" sz="1400" dirty="0">
                <a:latin typeface="Aptos"/>
                <a:ea typeface="+mn-lt"/>
                <a:cs typeface="+mn-lt"/>
              </a:rPr>
              <a:t> pools, music, </a:t>
            </a:r>
            <a:r>
              <a:rPr lang="es-ES" sz="1400" dirty="0" err="1">
                <a:latin typeface="Aptos"/>
                <a:ea typeface="+mn-lt"/>
                <a:cs typeface="+mn-lt"/>
              </a:rPr>
              <a:t>sun</a:t>
            </a:r>
            <a:r>
              <a:rPr lang="es-ES" sz="1400" dirty="0">
                <a:latin typeface="Aptos"/>
                <a:ea typeface="+mn-lt"/>
                <a:cs typeface="+mn-lt"/>
              </a:rPr>
              <a:t>, </a:t>
            </a:r>
            <a:r>
              <a:rPr lang="es-ES" sz="1400" dirty="0" err="1">
                <a:latin typeface="Aptos"/>
                <a:ea typeface="+mn-lt"/>
                <a:cs typeface="+mn-lt"/>
              </a:rPr>
              <a:t>cocktails</a:t>
            </a:r>
            <a:r>
              <a:rPr lang="es-ES" sz="1400" dirty="0">
                <a:latin typeface="Aptos"/>
                <a:ea typeface="+mn-lt"/>
                <a:cs typeface="+mn-lt"/>
              </a:rPr>
              <a:t> and a </a:t>
            </a:r>
            <a:r>
              <a:rPr lang="es-ES" sz="1400" dirty="0" err="1">
                <a:latin typeface="Aptos"/>
                <a:ea typeface="+mn-lt"/>
                <a:cs typeface="+mn-lt"/>
              </a:rPr>
              <a:t>delicious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Mediterranean</a:t>
            </a:r>
            <a:r>
              <a:rPr lang="es-ES" sz="1400" dirty="0">
                <a:latin typeface="Aptos"/>
                <a:ea typeface="+mn-lt"/>
                <a:cs typeface="+mn-lt"/>
              </a:rPr>
              <a:t> lunch in </a:t>
            </a:r>
            <a:r>
              <a:rPr lang="es-ES" sz="1400" dirty="0" err="1">
                <a:latin typeface="Aptos"/>
                <a:ea typeface="+mn-lt"/>
                <a:cs typeface="+mn-lt"/>
              </a:rPr>
              <a:t>the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most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elegant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yet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relaxed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atmosphere</a:t>
            </a:r>
            <a:r>
              <a:rPr lang="es-ES" sz="1400" dirty="0">
                <a:latin typeface="Aptos"/>
                <a:ea typeface="+mn-lt"/>
                <a:cs typeface="+mn-lt"/>
              </a:rPr>
              <a:t>.</a:t>
            </a:r>
          </a:p>
          <a:p>
            <a:r>
              <a:rPr lang="es-ES" sz="1400" dirty="0">
                <a:ea typeface="+mn-lt"/>
                <a:cs typeface="+mn-lt"/>
              </a:rPr>
              <a:t>In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evening</a:t>
            </a:r>
            <a:r>
              <a:rPr lang="es-ES" sz="1400" dirty="0">
                <a:ea typeface="+mn-lt"/>
                <a:cs typeface="+mn-lt"/>
              </a:rPr>
              <a:t>, step </a:t>
            </a:r>
            <a:r>
              <a:rPr lang="es-ES" sz="1400" dirty="0" err="1">
                <a:ea typeface="+mn-lt"/>
                <a:cs typeface="+mn-lt"/>
              </a:rPr>
              <a:t>into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world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where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fire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meets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soul</a:t>
            </a:r>
            <a:r>
              <a:rPr lang="es-ES" sz="1400" dirty="0">
                <a:ea typeface="+mn-lt"/>
                <a:cs typeface="+mn-lt"/>
              </a:rPr>
              <a:t>, and </a:t>
            </a:r>
            <a:r>
              <a:rPr lang="es-ES" sz="1400" dirty="0" err="1">
                <a:ea typeface="+mn-lt"/>
                <a:cs typeface="+mn-lt"/>
              </a:rPr>
              <a:t>every</a:t>
            </a:r>
            <a:r>
              <a:rPr lang="es-ES" sz="1400" dirty="0">
                <a:ea typeface="+mn-lt"/>
                <a:cs typeface="+mn-lt"/>
              </a:rPr>
              <a:t> beat, </a:t>
            </a:r>
            <a:r>
              <a:rPr lang="es-ES" sz="1400" dirty="0" err="1">
                <a:ea typeface="+mn-lt"/>
                <a:cs typeface="+mn-lt"/>
              </a:rPr>
              <a:t>stomp</a:t>
            </a:r>
            <a:r>
              <a:rPr lang="es-ES" sz="1400" dirty="0">
                <a:ea typeface="+mn-lt"/>
                <a:cs typeface="+mn-lt"/>
              </a:rPr>
              <a:t>, and </a:t>
            </a:r>
            <a:r>
              <a:rPr lang="es-ES" sz="1400" dirty="0" err="1">
                <a:ea typeface="+mn-lt"/>
                <a:cs typeface="+mn-lt"/>
              </a:rPr>
              <a:t>strum</a:t>
            </a:r>
            <a:r>
              <a:rPr lang="es-ES" sz="1400" dirty="0">
                <a:ea typeface="+mn-lt"/>
                <a:cs typeface="+mn-lt"/>
              </a:rPr>
              <a:t> ignites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air </a:t>
            </a:r>
            <a:r>
              <a:rPr lang="es-ES" sz="1400" dirty="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raw </a:t>
            </a:r>
            <a:r>
              <a:rPr lang="es-ES" sz="1400" dirty="0" err="1">
                <a:ea typeface="+mn-lt"/>
                <a:cs typeface="+mn-lt"/>
              </a:rPr>
              <a:t>emotion</a:t>
            </a:r>
            <a:r>
              <a:rPr lang="es-ES" sz="1400" dirty="0">
                <a:ea typeface="+mn-lt"/>
                <a:cs typeface="+mn-lt"/>
              </a:rPr>
              <a:t>. </a:t>
            </a:r>
            <a:r>
              <a:rPr lang="es-ES" sz="1400" dirty="0" err="1">
                <a:ea typeface="+mn-lt"/>
                <a:cs typeface="+mn-lt"/>
              </a:rPr>
              <a:t>This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is</a:t>
            </a:r>
            <a:r>
              <a:rPr lang="es-ES" sz="1400" dirty="0">
                <a:ea typeface="+mn-lt"/>
                <a:cs typeface="+mn-lt"/>
              </a:rPr>
              <a:t> Andalucía. </a:t>
            </a:r>
            <a:r>
              <a:rPr lang="es-ES" sz="1400" dirty="0" err="1">
                <a:ea typeface="+mn-lt"/>
                <a:cs typeface="+mn-lt"/>
              </a:rPr>
              <a:t>This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is</a:t>
            </a:r>
            <a:r>
              <a:rPr lang="es-ES" sz="1400" dirty="0">
                <a:ea typeface="+mn-lt"/>
                <a:cs typeface="+mn-lt"/>
              </a:rPr>
              <a:t> flamenco. As </a:t>
            </a:r>
            <a:r>
              <a:rPr lang="es-ES" sz="1400" dirty="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witness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firsthand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this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celebration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life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passion</a:t>
            </a:r>
            <a:r>
              <a:rPr lang="es-ES" sz="1400" dirty="0">
                <a:ea typeface="+mn-lt"/>
                <a:cs typeface="+mn-lt"/>
              </a:rPr>
              <a:t>, and </a:t>
            </a:r>
            <a:r>
              <a:rPr lang="es-ES" sz="1400" dirty="0" err="1">
                <a:ea typeface="+mn-lt"/>
                <a:cs typeface="+mn-lt"/>
              </a:rPr>
              <a:t>joy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where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rhythm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takes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over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dirty="0" err="1">
                <a:ea typeface="+mn-lt"/>
                <a:cs typeface="+mn-lt"/>
              </a:rPr>
              <a:t>you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can’t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help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but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tap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your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feet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smile</a:t>
            </a:r>
            <a:r>
              <a:rPr lang="es-ES" sz="1400" dirty="0">
                <a:ea typeface="+mn-lt"/>
                <a:cs typeface="+mn-lt"/>
              </a:rPr>
              <a:t>, and </a:t>
            </a:r>
            <a:r>
              <a:rPr lang="es-ES" sz="1400" dirty="0" err="1">
                <a:ea typeface="+mn-lt"/>
                <a:cs typeface="+mn-lt"/>
              </a:rPr>
              <a:t>feel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undeniable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power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Flamenco, </a:t>
            </a:r>
            <a:r>
              <a:rPr lang="es-ES" sz="1400" dirty="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indulge</a:t>
            </a:r>
            <a:r>
              <a:rPr lang="es-ES" sz="1400" dirty="0">
                <a:ea typeface="+mn-lt"/>
                <a:cs typeface="+mn-lt"/>
              </a:rPr>
              <a:t> in a </a:t>
            </a:r>
            <a:r>
              <a:rPr lang="es-ES" sz="1400" b="1" dirty="0" err="1">
                <a:ea typeface="+mn-lt"/>
                <a:cs typeface="+mn-lt"/>
              </a:rPr>
              <a:t>feast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of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Andalusian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flavors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savoring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traditional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dishes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like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succulent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Iberian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ham</a:t>
            </a:r>
            <a:r>
              <a:rPr lang="es-ES" sz="1400" b="1" dirty="0">
                <a:ea typeface="+mn-lt"/>
                <a:cs typeface="+mn-lt"/>
              </a:rPr>
              <a:t>, gazpacho, and </a:t>
            </a:r>
            <a:r>
              <a:rPr lang="es-ES" sz="1400" b="1" dirty="0" err="1">
                <a:ea typeface="+mn-lt"/>
                <a:cs typeface="+mn-lt"/>
              </a:rPr>
              <a:t>slow-cooked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oxtail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perfectly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paired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fine </a:t>
            </a:r>
            <a:r>
              <a:rPr lang="es-ES" sz="1400" dirty="0" err="1">
                <a:ea typeface="+mn-lt"/>
                <a:cs typeface="+mn-lt"/>
              </a:rPr>
              <a:t>Spanish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wines</a:t>
            </a:r>
            <a:endParaRPr lang="es-ES" sz="1400" b="1" dirty="0" err="1"/>
          </a:p>
          <a:p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6E29ED7-A267-8A98-5BBD-E892FAD2EA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4741A-2A2C-3272-82F1-37A7DEED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Un grupo de personas alrededor de una mesa con pizza&#10;&#10;El contenido generado por inteligencia artificial puede ser incorrecto.">
            <a:extLst>
              <a:ext uri="{FF2B5EF4-FFF2-40B4-BE49-F238E27FC236}">
                <a16:creationId xmlns:a16="http://schemas.microsoft.com/office/drawing/2014/main" id="{85F812A3-EFEA-62F1-259E-6657CB2C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7" r="1007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10B058-324E-968F-6F88-8F0774D3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00" r="4600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4562FE-0465-2C70-569B-5641B3D51C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8" b="13668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3FC4D-669B-4921-C025-52550C2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s-ES" sz="3100" dirty="0"/>
              <a:t>DAY 3: </a:t>
            </a:r>
            <a:r>
              <a:rPr lang="es-ES" sz="3100" dirty="0" err="1">
                <a:ea typeface="+mj-lt"/>
                <a:cs typeface="+mj-lt"/>
              </a:rPr>
              <a:t>Sip</a:t>
            </a:r>
            <a:r>
              <a:rPr lang="es-ES" sz="3100" dirty="0">
                <a:ea typeface="+mj-lt"/>
                <a:cs typeface="+mj-lt"/>
              </a:rPr>
              <a:t>, </a:t>
            </a:r>
            <a:r>
              <a:rPr lang="es-ES" sz="3100" dirty="0" err="1">
                <a:ea typeface="+mj-lt"/>
                <a:cs typeface="+mj-lt"/>
              </a:rPr>
              <a:t>Sail</a:t>
            </a:r>
            <a:r>
              <a:rPr lang="es-ES" sz="3100" dirty="0">
                <a:ea typeface="+mj-lt"/>
                <a:cs typeface="+mj-lt"/>
              </a:rPr>
              <a:t> &amp; </a:t>
            </a:r>
            <a:r>
              <a:rPr lang="es-ES" sz="3100" dirty="0" err="1">
                <a:ea typeface="+mj-lt"/>
                <a:cs typeface="+mj-lt"/>
              </a:rPr>
              <a:t>Savour</a:t>
            </a:r>
            <a:endParaRPr lang="es-ES" sz="3100" dirty="0" err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59F8A-96DE-F988-91F7-FF92E805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sz="1400" dirty="0" err="1">
                <a:latin typeface="+mj-lt"/>
                <a:ea typeface="+mj-ea"/>
                <a:cs typeface="+mj-cs"/>
              </a:rPr>
              <a:t>Today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an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amazing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experience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awaits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us</a:t>
            </a:r>
            <a:r>
              <a:rPr lang="es-ES" sz="1400" dirty="0">
                <a:latin typeface="+mj-lt"/>
                <a:ea typeface="+mj-ea"/>
                <a:cs typeface="+mj-cs"/>
              </a:rPr>
              <a:t>! </a:t>
            </a:r>
            <a:r>
              <a:rPr lang="es-ES" sz="1400" dirty="0" err="1">
                <a:latin typeface="+mj-lt"/>
                <a:ea typeface="+mj-ea"/>
                <a:cs typeface="+mj-cs"/>
              </a:rPr>
              <a:t>It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start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with</a:t>
            </a:r>
            <a:r>
              <a:rPr lang="es-ES" sz="1400" dirty="0">
                <a:latin typeface="+mj-lt"/>
                <a:ea typeface="+mj-ea"/>
                <a:cs typeface="+mj-cs"/>
              </a:rPr>
              <a:t> a short transfer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Estepona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pier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where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 </a:t>
            </a:r>
            <a:r>
              <a:rPr lang="es-ES" sz="1400" dirty="0" err="1">
                <a:latin typeface="+mj-lt"/>
                <a:ea typeface="+mj-ea"/>
                <a:cs typeface="+mj-cs"/>
              </a:rPr>
              <a:t>embark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on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another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yet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very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unusual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sailing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excursion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discover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Escarmujo</a:t>
            </a:r>
            <a:r>
              <a:rPr lang="es-ES" sz="1400" dirty="0">
                <a:latin typeface="+mj-lt"/>
                <a:ea typeface="+mj-ea"/>
                <a:cs typeface="+mj-cs"/>
              </a:rPr>
              <a:t> submarine cellar. After a 30 </a:t>
            </a:r>
            <a:r>
              <a:rPr lang="es-ES" sz="1400" dirty="0" err="1">
                <a:latin typeface="+mj-lt"/>
                <a:ea typeface="+mj-ea"/>
                <a:cs typeface="+mj-cs"/>
              </a:rPr>
              <a:t>mn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sail</a:t>
            </a:r>
            <a:r>
              <a:rPr lang="es-ES" sz="1400" dirty="0">
                <a:latin typeface="+mj-lt"/>
                <a:ea typeface="+mj-ea"/>
                <a:cs typeface="+mj-cs"/>
              </a:rPr>
              <a:t> ,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reach</a:t>
            </a:r>
            <a:r>
              <a:rPr lang="es-ES" sz="1400" dirty="0">
                <a:latin typeface="+mj-lt"/>
                <a:ea typeface="+mj-ea"/>
                <a:cs typeface="+mj-cs"/>
              </a:rPr>
              <a:t> 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this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amazing</a:t>
            </a:r>
            <a:r>
              <a:rPr lang="es-ES" sz="1400" dirty="0">
                <a:latin typeface="+mj-lt"/>
                <a:ea typeface="+mj-ea"/>
                <a:cs typeface="+mj-cs"/>
              </a:rPr>
              <a:t> submarine cellar and procede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with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surprising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wine</a:t>
            </a:r>
            <a:r>
              <a:rPr lang="es-ES" sz="1400" dirty="0">
                <a:latin typeface="+mj-lt"/>
                <a:ea typeface="+mj-ea"/>
                <a:cs typeface="+mj-cs"/>
              </a:rPr>
              <a:t> and </a:t>
            </a:r>
            <a:r>
              <a:rPr lang="es-ES" sz="1400" dirty="0" err="1">
                <a:latin typeface="+mj-lt"/>
                <a:ea typeface="+mj-ea"/>
                <a:cs typeface="+mj-cs"/>
              </a:rPr>
              <a:t>oyster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while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Escarmujo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team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tells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us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everything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about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their</a:t>
            </a:r>
            <a:r>
              <a:rPr lang="es-ES" sz="1400" dirty="0">
                <a:latin typeface="+mj-lt"/>
                <a:ea typeface="+mj-ea"/>
                <a:cs typeface="+mj-cs"/>
              </a:rPr>
              <a:t> disruptive </a:t>
            </a:r>
            <a:r>
              <a:rPr lang="es-ES" sz="1400" dirty="0" err="1">
                <a:latin typeface="+mj-lt"/>
                <a:ea typeface="+mj-ea"/>
                <a:cs typeface="+mj-cs"/>
              </a:rPr>
              <a:t>project</a:t>
            </a:r>
            <a:r>
              <a:rPr lang="es-ES" sz="1400" dirty="0">
                <a:latin typeface="+mj-lt"/>
                <a:ea typeface="+mj-ea"/>
                <a:cs typeface="+mj-cs"/>
              </a:rPr>
              <a:t> and  </a:t>
            </a:r>
            <a:r>
              <a:rPr lang="es-ES" sz="1400" dirty="0" err="1">
                <a:latin typeface="+mj-lt"/>
                <a:ea typeface="+mj-ea"/>
                <a:cs typeface="+mj-cs"/>
              </a:rPr>
              <a:t>many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anecdotes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about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their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land</a:t>
            </a:r>
            <a:r>
              <a:rPr lang="es-ES" sz="1400" dirty="0">
                <a:latin typeface="+mj-lt"/>
                <a:ea typeface="+mj-ea"/>
                <a:cs typeface="+mj-cs"/>
              </a:rPr>
              <a:t> and </a:t>
            </a:r>
            <a:r>
              <a:rPr lang="es-ES" sz="1400" dirty="0" err="1">
                <a:latin typeface="+mj-lt"/>
                <a:ea typeface="+mj-ea"/>
                <a:cs typeface="+mj-cs"/>
              </a:rPr>
              <a:t>its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history</a:t>
            </a:r>
            <a:r>
              <a:rPr lang="es-ES" sz="1400" dirty="0">
                <a:latin typeface="+mj-lt"/>
                <a:ea typeface="+mj-ea"/>
                <a:cs typeface="+mj-cs"/>
              </a:rPr>
              <a:t>. </a:t>
            </a:r>
            <a:endParaRPr lang="es-ES" sz="1400" dirty="0">
              <a:latin typeface="Aptos Display"/>
              <a:ea typeface="+mj-ea"/>
              <a:cs typeface="+mj-cs"/>
            </a:endParaRPr>
          </a:p>
          <a:p>
            <a:r>
              <a:rPr lang="es-ES" sz="1400" dirty="0" err="1">
                <a:latin typeface="Aptos Display"/>
                <a:ea typeface="+mj-ea"/>
                <a:cs typeface="+mj-cs"/>
              </a:rPr>
              <a:t>Within</a:t>
            </a:r>
            <a:r>
              <a:rPr lang="es-ES" sz="1400" dirty="0">
                <a:latin typeface="Aptos Display"/>
                <a:ea typeface="+mj-ea"/>
                <a:cs typeface="+mj-cs"/>
              </a:rPr>
              <a:t> a short drive,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we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will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reach</a:t>
            </a:r>
            <a:r>
              <a:rPr lang="es-ES" sz="1400" dirty="0">
                <a:latin typeface="Aptos Display"/>
                <a:ea typeface="+mj-ea"/>
                <a:cs typeface="+mj-cs"/>
              </a:rPr>
              <a:t> Alabardero Beach club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where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we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will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engage</a:t>
            </a:r>
            <a:r>
              <a:rPr lang="es-ES" sz="1400" dirty="0">
                <a:latin typeface="Aptos Display"/>
                <a:ea typeface="+mj-ea"/>
                <a:cs typeface="+mj-cs"/>
              </a:rPr>
              <a:t> in a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fun</a:t>
            </a:r>
            <a:r>
              <a:rPr lang="es-ES" sz="1400" dirty="0">
                <a:latin typeface="Aptos Display"/>
                <a:ea typeface="+mj-ea"/>
                <a:cs typeface="+mj-cs"/>
              </a:rPr>
              <a:t> and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delicious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sangria</a:t>
            </a:r>
            <a:r>
              <a:rPr lang="es-ES" sz="1400" dirty="0">
                <a:latin typeface="Aptos Display"/>
                <a:ea typeface="+mj-ea"/>
                <a:cs typeface="+mj-cs"/>
              </a:rPr>
              <a:t> and paella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contest</a:t>
            </a:r>
            <a:r>
              <a:rPr lang="es-ES" sz="1400" dirty="0">
                <a:latin typeface="Aptos Display"/>
                <a:ea typeface="+mj-ea"/>
                <a:cs typeface="+mj-cs"/>
              </a:rPr>
              <a:t>.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Get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ready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to</a:t>
            </a:r>
            <a:r>
              <a:rPr lang="es-ES" sz="1400" dirty="0">
                <a:latin typeface="Aptos Display"/>
                <a:ea typeface="+mj-ea"/>
                <a:cs typeface="+mj-cs"/>
              </a:rPr>
              <a:t> show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some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cooking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skills</a:t>
            </a:r>
            <a:r>
              <a:rPr lang="es-ES" sz="1400" dirty="0">
                <a:latin typeface="Aptos Display"/>
                <a:ea typeface="+mj-ea"/>
                <a:cs typeface="+mj-cs"/>
              </a:rPr>
              <a:t> and try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to</a:t>
            </a:r>
            <a:r>
              <a:rPr lang="es-ES" sz="1400" dirty="0">
                <a:latin typeface="Aptos Display"/>
                <a:ea typeface="+mj-ea"/>
                <a:cs typeface="+mj-cs"/>
              </a:rPr>
              <a:t> prepare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the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best</a:t>
            </a:r>
            <a:r>
              <a:rPr lang="es-ES" sz="1400" dirty="0">
                <a:latin typeface="Aptos Display"/>
                <a:ea typeface="+mj-ea"/>
                <a:cs typeface="+mj-cs"/>
              </a:rPr>
              <a:t> paella,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following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the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instructions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of</a:t>
            </a:r>
            <a:r>
              <a:rPr lang="es-ES" sz="1400" dirty="0">
                <a:latin typeface="Aptos Display"/>
                <a:ea typeface="+mj-ea"/>
                <a:cs typeface="+mj-cs"/>
              </a:rPr>
              <a:t> </a:t>
            </a:r>
            <a:r>
              <a:rPr lang="es-ES" sz="1400" dirty="0" err="1">
                <a:latin typeface="Aptos Display"/>
                <a:ea typeface="+mj-ea"/>
                <a:cs typeface="+mj-cs"/>
              </a:rPr>
              <a:t>our</a:t>
            </a:r>
            <a:r>
              <a:rPr lang="es-ES" sz="1400" dirty="0">
                <a:latin typeface="Aptos Display"/>
                <a:ea typeface="+mj-ea"/>
                <a:cs typeface="+mj-cs"/>
              </a:rPr>
              <a:t> chef! </a:t>
            </a:r>
          </a:p>
          <a:p>
            <a:r>
              <a:rPr lang="es-ES" sz="1400" dirty="0" err="1">
                <a:latin typeface="+mj-lt"/>
                <a:ea typeface="+mj-ea"/>
                <a:cs typeface="+mj-cs"/>
              </a:rPr>
              <a:t>We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celebrate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our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last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night</a:t>
            </a:r>
            <a:r>
              <a:rPr lang="es-ES" sz="1400" dirty="0">
                <a:latin typeface="+mj-lt"/>
                <a:ea typeface="+mj-ea"/>
                <a:cs typeface="+mj-cs"/>
              </a:rPr>
              <a:t> in Marbella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with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dirty="0" err="1">
                <a:latin typeface="+mj-lt"/>
                <a:ea typeface="+mj-ea"/>
                <a:cs typeface="+mj-cs"/>
              </a:rPr>
              <a:t>high</a:t>
            </a:r>
            <a:r>
              <a:rPr lang="es-ES" sz="1400" dirty="0">
                <a:latin typeface="+mj-lt"/>
                <a:ea typeface="+mj-ea"/>
                <a:cs typeface="+mj-cs"/>
              </a:rPr>
              <a:t> standing </a:t>
            </a:r>
            <a:r>
              <a:rPr lang="es-ES" sz="1400" dirty="0" err="1">
                <a:latin typeface="+mj-lt"/>
                <a:ea typeface="+mj-ea"/>
                <a:cs typeface="+mj-cs"/>
              </a:rPr>
              <a:t>dinner</a:t>
            </a:r>
            <a:r>
              <a:rPr lang="es-ES" sz="1400" dirty="0">
                <a:latin typeface="+mj-lt"/>
                <a:ea typeface="+mj-ea"/>
                <a:cs typeface="+mj-cs"/>
              </a:rPr>
              <a:t> in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current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Marbella's</a:t>
            </a:r>
            <a:r>
              <a:rPr lang="es-ES" sz="1400" dirty="0">
                <a:latin typeface="+mj-lt"/>
                <a:ea typeface="+mj-ea"/>
                <a:cs typeface="+mj-cs"/>
              </a:rPr>
              <a:t> place </a:t>
            </a:r>
            <a:r>
              <a:rPr lang="es-ES" sz="1400" dirty="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dirty="0" err="1">
                <a:latin typeface="+mj-lt"/>
                <a:ea typeface="+mj-ea"/>
                <a:cs typeface="+mj-cs"/>
              </a:rPr>
              <a:t>be,</a:t>
            </a:r>
            <a:r>
              <a:rPr lang="es-ES" sz="1400" dirty="0" err="1">
                <a:ea typeface="+mn-lt"/>
                <a:cs typeface="+mn-lt"/>
              </a:rPr>
              <a:t>offering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unique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blend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modern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dirty="0" err="1">
                <a:ea typeface="+mn-lt"/>
                <a:cs typeface="+mn-lt"/>
              </a:rPr>
              <a:t>traditional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elements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inspired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Mediterranean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life</a:t>
            </a:r>
            <a:r>
              <a:rPr lang="es-ES" sz="1400" dirty="0">
                <a:ea typeface="+mn-lt"/>
                <a:cs typeface="+mn-lt"/>
              </a:rPr>
              <a:t>. </a:t>
            </a:r>
            <a:r>
              <a:rPr lang="es-ES" sz="1400" dirty="0" err="1">
                <a:ea typeface="+mn-lt"/>
                <a:cs typeface="+mn-lt"/>
              </a:rPr>
              <a:t>Drinks</a:t>
            </a:r>
            <a:r>
              <a:rPr lang="es-ES" sz="1400" dirty="0">
                <a:ea typeface="+mn-lt"/>
                <a:cs typeface="+mn-lt"/>
              </a:rPr>
              <a:t> &amp; </a:t>
            </a:r>
            <a:r>
              <a:rPr lang="es-ES" sz="1400" dirty="0" err="1">
                <a:ea typeface="+mn-lt"/>
                <a:cs typeface="+mn-lt"/>
              </a:rPr>
              <a:t>party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follows</a:t>
            </a:r>
            <a:r>
              <a:rPr lang="es-ES" sz="1400" dirty="0">
                <a:ea typeface="+mn-lt"/>
                <a:cs typeface="+mn-lt"/>
              </a:rPr>
              <a:t> in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restaurant's</a:t>
            </a:r>
            <a:r>
              <a:rPr lang="es-ES" sz="1400" dirty="0">
                <a:ea typeface="+mn-lt"/>
                <a:cs typeface="+mn-lt"/>
              </a:rPr>
              <a:t> club </a:t>
            </a:r>
            <a:r>
              <a:rPr lang="es-ES" sz="1400" dirty="0" err="1">
                <a:ea typeface="+mn-lt"/>
                <a:cs typeface="+mn-lt"/>
              </a:rPr>
              <a:t>for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those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who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feel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like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joining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world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famous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Spanish</a:t>
            </a:r>
            <a:r>
              <a:rPr lang="es-ES" sz="1400" dirty="0">
                <a:ea typeface="+mn-lt"/>
                <a:cs typeface="+mn-lt"/>
              </a:rPr>
              <a:t> Fiesta 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5834732-6AD0-104F-0746-758EC175D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EE374-5A51-D21D-F427-1FD81F06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exterior, botella, firmar, foto&#10;&#10;El contenido generado por inteligencia artificial puede ser incorrecto.">
            <a:extLst>
              <a:ext uri="{FF2B5EF4-FFF2-40B4-BE49-F238E27FC236}">
                <a16:creationId xmlns:a16="http://schemas.microsoft.com/office/drawing/2014/main" id="{938FE8A6-9E91-CAF5-17E6-284B5460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97" b="12997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9E68131-5925-4428-92C2-A2A2DD017D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97" r="19197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1B3F0E-6CB5-1974-1CA5-1B4D3D0317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983" b="12983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BCE6CC-D955-3D4D-CF9B-EC332FEE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s-ES" sz="3400"/>
              <a:t>DAY 4: </a:t>
            </a:r>
            <a:r>
              <a:rPr lang="es-ES" sz="3400">
                <a:ea typeface="+mj-lt"/>
                <a:cs typeface="+mj-lt"/>
              </a:rPr>
              <a:t>Hasta Pronto!</a:t>
            </a:r>
            <a:endParaRPr lang="es-ES" sz="3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9133D-BED0-ADA5-9BE5-E01286D6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ea typeface="+mn-lt"/>
                <a:cs typeface="+mn-lt"/>
              </a:rPr>
              <a:t>Breakfast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check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out</a:t>
            </a:r>
            <a:r>
              <a:rPr lang="es-ES" sz="1400" dirty="0">
                <a:ea typeface="+mn-lt"/>
                <a:cs typeface="+mn-lt"/>
              </a:rPr>
              <a:t> &amp; transfer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airport</a:t>
            </a:r>
            <a:endParaRPr lang="es-ES" sz="1400" err="1"/>
          </a:p>
          <a:p>
            <a:endParaRPr lang="es-ES" sz="2000">
              <a:latin typeface="Aptos"/>
              <a:ea typeface="+mj-ea"/>
              <a:cs typeface="+mj-cs"/>
            </a:endParaRPr>
          </a:p>
          <a:p>
            <a:endParaRPr lang="es-ES" sz="2000">
              <a:latin typeface="Aptos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2000" b="1" i="1" dirty="0">
                <a:latin typeface="+mj-lt"/>
                <a:ea typeface="+mj-ea"/>
                <a:cs typeface="+mj-cs"/>
              </a:rPr>
              <a:t>Tell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us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about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project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and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we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will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discuss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the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best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options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for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event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,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according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to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budget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and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special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needs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6E5449B-6868-C350-9A6D-7B1653BBC1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7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e22622-df10-41ab-86e4-38ca38584ef9">
      <Value>12</Value>
      <Value>8</Value>
      <Value>5</Value>
    </TaxCatchAll>
    <b6d4215ff38c4f03b8512b47c2eaba97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Comercializacion</TermName>
          <TermId xmlns="http://schemas.microsoft.com/office/infopath/2007/PartnerControls">62e1a7c6-a74c-4b93-b089-909c0f87b1bc</TermId>
        </TermInfo>
      </Terms>
    </b6d4215ff38c4f03b8512b47c2eaba97>
    <e80b660e2dd849a49a61605927ea6aa3 xmlns="e5e22622-df10-41ab-86e4-38ca38584ef9">
      <Terms xmlns="http://schemas.microsoft.com/office/infopath/2007/PartnerControls"/>
    </e80b660e2dd849a49a61605927ea6aa3>
    <b0a0fe5d8dcb4f4aa4a7ac27fbc6466f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ALO DMC</TermName>
          <TermId xmlns="http://schemas.microsoft.com/office/infopath/2007/PartnerControls">162fa7f2-da7e-4972-917f-46f86e78974e</TermId>
        </TermInfo>
      </Terms>
    </b0a0fe5d8dcb4f4aa4a7ac27fbc6466f>
    <g5845fa0aba04d629252e026cef96166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España</TermName>
          <TermId xmlns="http://schemas.microsoft.com/office/infopath/2007/PartnerControls">523b487b-7acb-4e0f-8a8f-ce8555fc812e</TermId>
        </TermInfo>
      </Terms>
    </g5845fa0aba04d629252e026cef9616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607a150-1558-4547-a908-840f31949ccd" ContentTypeId="0x0101009F0FEB99DF33AA42B94EA6795FFAC05E" PreviousValue="false" LastSyncTimeStamp="2024-09-12T10:52:44.58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s VB" ma:contentTypeID="0x0101009F0FEB99DF33AA42B94EA6795FFAC05E00E1ED08B0CA023240ABB39A7C3BF96529" ma:contentTypeVersion="4" ma:contentTypeDescription="" ma:contentTypeScope="" ma:versionID="21c8dbc36b28edff135542cbec4ed25c">
  <xsd:schema xmlns:xsd="http://www.w3.org/2001/XMLSchema" xmlns:xs="http://www.w3.org/2001/XMLSchema" xmlns:p="http://schemas.microsoft.com/office/2006/metadata/properties" xmlns:ns2="e5e22622-df10-41ab-86e4-38ca38584ef9" targetNamespace="http://schemas.microsoft.com/office/2006/metadata/properties" ma:root="true" ma:fieldsID="c403ee17e1c7852d5c8c627391932cff" ns2:_="">
    <xsd:import namespace="e5e22622-df10-41ab-86e4-38ca38584ef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0a0fe5d8dcb4f4aa4a7ac27fbc6466f" minOccurs="0"/>
                <xsd:element ref="ns2:g5845fa0aba04d629252e026cef96166" minOccurs="0"/>
                <xsd:element ref="ns2:e80b660e2dd849a49a61605927ea6aa3" minOccurs="0"/>
                <xsd:element ref="ns2:b6d4215ff38c4f03b8512b47c2eaba9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2622-df10-41ab-86e4-38ca38584ef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f302c929-3e53-4412-9be6-c0144a768996}" ma:internalName="TaxCatchAll" ma:showField="CatchAllData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f302c929-3e53-4412-9be6-c0144a768996}" ma:internalName="TaxCatchAllLabel" ma:readOnly="true" ma:showField="CatchAllDataLabel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a0fe5d8dcb4f4aa4a7ac27fbc6466f" ma:index="10" nillable="true" ma:taxonomy="true" ma:internalName="b0a0fe5d8dcb4f4aa4a7ac27fbc6466f" ma:taxonomyFieldName="VB_Departamento" ma:displayName="Departamento" ma:default="" ma:fieldId="{b0a0fe5d-8dcb-4f4a-a4a7-ac27fbc6466f}" ma:sspId="7607a150-1558-4547-a908-840f31949ccd" ma:termSetId="a4fe8f78-b578-4cc6-b288-1766769143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845fa0aba04d629252e026cef96166" ma:index="12" nillable="true" ma:taxonomy="true" ma:internalName="g5845fa0aba04d629252e026cef96166" ma:taxonomyFieldName="VB_Pais" ma:displayName="Pais" ma:default="" ma:fieldId="{05845fa0-aba0-4d62-9252-e026cef96166}" ma:sspId="7607a150-1558-4547-a908-840f31949ccd" ma:termSetId="e1302a6c-4301-4b80-9ebe-bc258be1a3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0b660e2dd849a49a61605927ea6aa3" ma:index="14" nillable="true" ma:taxonomy="true" ma:internalName="e80b660e2dd849a49a61605927ea6aa3" ma:taxonomyFieldName="VB_Tipo_de_Documento" ma:displayName="VB_Tipo_de_Documento" ma:default="" ma:fieldId="{e80b660e-2dd8-49a4-9a61-605927ea6aa3}" ma:sspId="7607a150-1558-4547-a908-840f31949ccd" ma:termSetId="f5f0ad63-6109-4bfe-90b3-d0d831a424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4215ff38c4f03b8512b47c2eaba97" ma:index="16" nillable="true" ma:taxonomy="true" ma:internalName="b6d4215ff38c4f03b8512b47c2eaba97" ma:taxonomyFieldName="VB_Subsitio" ma:displayName="Subsitio" ma:default="" ma:fieldId="{b6d4215f-f38c-4f03-b851-2b47c2eaba97}" ma:sspId="7607a150-1558-4547-a908-840f31949ccd" ma:termSetId="a7e93854-1532-491a-9293-7c7f293c16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D0E3B4-5960-4159-B239-004C6E5DD6F2}">
  <ds:schemaRefs>
    <ds:schemaRef ds:uri="e5e22622-df10-41ab-86e4-38ca38584ef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F3F1AE-613C-474A-BD7D-D32F4DBD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B19C1-56FA-49AF-8F97-78F50E0866B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831F34-4FC5-4688-AD62-58D75B24B9E2}">
  <ds:schemaRefs>
    <ds:schemaRef ds:uri="e5e22622-df10-41ab-86e4-38ca38584e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de Office</vt:lpstr>
      <vt:lpstr>PowerPoint Presentation</vt:lpstr>
      <vt:lpstr>DAY 1: Welcome to Marbella!</vt:lpstr>
      <vt:lpstr>DAY 2: The Mediterranean way</vt:lpstr>
      <vt:lpstr>DAY 3: Sip, Sail &amp; Savour</vt:lpstr>
      <vt:lpstr>DAY 4: Hasta Pronto!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709</cp:revision>
  <dcterms:created xsi:type="dcterms:W3CDTF">2025-01-30T09:45:45Z</dcterms:created>
  <dcterms:modified xsi:type="dcterms:W3CDTF">2025-02-24T10:05:34Z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_Subsitio">
    <vt:lpwstr>8;#Comercializacion|62e1a7c6-a74c-4b93-b089-909c0f87b1bc</vt:lpwstr>
  </property>
  <property fmtid="{D5CDD505-2E9C-101B-9397-08002B2CF9AE}" pid="3" name="VB_Pais">
    <vt:lpwstr>5;#España|523b487b-7acb-4e0f-8a8f-ce8555fc812e</vt:lpwstr>
  </property>
  <property fmtid="{D5CDD505-2E9C-101B-9397-08002B2CF9AE}" pid="4" name="lcf76f155ced4ddcb4097134ff3c332f">
    <vt:lpwstr/>
  </property>
  <property fmtid="{D5CDD505-2E9C-101B-9397-08002B2CF9AE}" pid="5" name="MediaServiceImageTags">
    <vt:lpwstr/>
  </property>
  <property fmtid="{D5CDD505-2E9C-101B-9397-08002B2CF9AE}" pid="6" name="ContentTypeId">
    <vt:lpwstr>0x0101009F0FEB99DF33AA42B94EA6795FFAC05E00E1ED08B0CA023240ABB39A7C3BF96529</vt:lpwstr>
  </property>
  <property fmtid="{D5CDD505-2E9C-101B-9397-08002B2CF9AE}" pid="7" name="VB_Tipo_de_Documento">
    <vt:lpwstr/>
  </property>
  <property fmtid="{D5CDD505-2E9C-101B-9397-08002B2CF9AE}" pid="8" name="VB_Departamento">
    <vt:lpwstr>12;#ALO DMC|162fa7f2-da7e-4972-917f-46f86e78974e</vt:lpwstr>
  </property>
</Properties>
</file>